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43EA6BF-7D07-40A9-B40C-3731C7932933}" type="slidenum">
              <a:rPr lang="es-MX" altLang="es-MX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26880" y="979303"/>
            <a:ext cx="8621280" cy="101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2017.</a:t>
            </a:r>
            <a:endParaRPr lang="es-MX" altLang="es-MX" dirty="0">
              <a:solidFill>
                <a:srgbClr val="000000"/>
              </a:solidFill>
            </a:endParaRPr>
          </a:p>
          <a:p>
            <a:pPr algn="ctr" eaLnBrk="1"/>
            <a:endParaRPr lang="es-MX" altLang="es-MX" dirty="0">
              <a:solidFill>
                <a:srgbClr val="000000"/>
              </a:solidFill>
            </a:endParaRPr>
          </a:p>
          <a:p>
            <a:pPr algn="just" eaLnBrk="1"/>
            <a:r>
              <a:rPr lang="es-MX" altLang="es-MX" dirty="0">
                <a:solidFill>
                  <a:srgbClr val="000000"/>
                </a:solidFill>
              </a:rPr>
              <a:t>3.- Presupuesto de Egresos Disponible en la Pagina de Gobierno 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www.torreon.gob.mx/transparencia</a:t>
            </a:r>
            <a:r>
              <a:rPr lang="es-MX" altLang="es-MX" dirty="0">
                <a:solidFill>
                  <a:srgbClr val="000000"/>
                </a:solidFill>
              </a:rPr>
              <a:t>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82"/>
          <a:stretch/>
        </p:blipFill>
        <p:spPr bwMode="auto">
          <a:xfrm>
            <a:off x="326880" y="2348880"/>
            <a:ext cx="8421584" cy="3939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746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4</cp:revision>
  <dcterms:created xsi:type="dcterms:W3CDTF">2016-05-27T14:26:58Z</dcterms:created>
  <dcterms:modified xsi:type="dcterms:W3CDTF">2017-04-26T14:26:15Z</dcterms:modified>
</cp:coreProperties>
</file>