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4E767-21EE-4101-B157-28A43E65346E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EFDC1-A2F1-4E9F-A330-493E48F1E1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72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256602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666893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077185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487476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643EA6BF-7D07-40A9-B40C-3731C7932933}" type="slidenum">
              <a:rPr lang="es-MX" altLang="es-MX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s-MX" altLang="es-MX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33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 alt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35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8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10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4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64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1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851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541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56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987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56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93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://www.torreon.gob.mx/transparencia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80" y="273629"/>
            <a:ext cx="3343680" cy="50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09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280" y="239065"/>
            <a:ext cx="1987200" cy="67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326880" y="979303"/>
            <a:ext cx="8621280" cy="1012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221" rIns="81639" bIns="4082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/>
            <a:r>
              <a:rPr lang="es-MX" altLang="es-MX" dirty="0">
                <a:solidFill>
                  <a:srgbClr val="000000"/>
                </a:solidFill>
              </a:rPr>
              <a:t>Índice de Información Presupuestal Municipal </a:t>
            </a:r>
            <a:r>
              <a:rPr lang="es-MX" altLang="es-MX" dirty="0" smtClean="0">
                <a:solidFill>
                  <a:srgbClr val="000000"/>
                </a:solidFill>
              </a:rPr>
              <a:t>2017.</a:t>
            </a:r>
            <a:endParaRPr lang="es-MX" altLang="es-MX" dirty="0">
              <a:solidFill>
                <a:srgbClr val="000000"/>
              </a:solidFill>
            </a:endParaRPr>
          </a:p>
          <a:p>
            <a:pPr algn="ctr" eaLnBrk="1"/>
            <a:endParaRPr lang="es-MX" altLang="es-MX" dirty="0">
              <a:solidFill>
                <a:srgbClr val="000000"/>
              </a:solidFill>
            </a:endParaRPr>
          </a:p>
          <a:p>
            <a:pPr algn="just" eaLnBrk="1"/>
            <a:r>
              <a:rPr lang="es-MX" altLang="es-MX" dirty="0">
                <a:solidFill>
                  <a:srgbClr val="000000"/>
                </a:solidFill>
              </a:rPr>
              <a:t>3.- Presupuesto de Egresos Disponible en la Pagina de Gobierno Municipal </a:t>
            </a:r>
            <a:r>
              <a:rPr lang="es-MX" altLang="es-MX" dirty="0">
                <a:solidFill>
                  <a:srgbClr val="000000"/>
                </a:solidFill>
                <a:hlinkClick r:id="rId5"/>
              </a:rPr>
              <a:t>www.torreon.gob.mx/transparencia</a:t>
            </a:r>
            <a:r>
              <a:rPr lang="es-MX" altLang="es-MX" dirty="0">
                <a:solidFill>
                  <a:srgbClr val="000000"/>
                </a:solidFill>
              </a:rPr>
              <a:t>  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82"/>
          <a:stretch/>
        </p:blipFill>
        <p:spPr bwMode="auto">
          <a:xfrm>
            <a:off x="326880" y="2348880"/>
            <a:ext cx="8421584" cy="3939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97466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Presentación en pantalla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pmt</dc:creator>
  <cp:lastModifiedBy>pmt</cp:lastModifiedBy>
  <cp:revision>4</cp:revision>
  <dcterms:created xsi:type="dcterms:W3CDTF">2016-05-27T14:26:58Z</dcterms:created>
  <dcterms:modified xsi:type="dcterms:W3CDTF">2017-04-26T14:26:15Z</dcterms:modified>
</cp:coreProperties>
</file>